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C0AE65-8D33-4917-B31C-716D67F1E3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D22E44C-6C5D-4C9A-82BD-8631EE991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79"/>
            <a:ext cx="7617612" cy="4202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4869160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b="1" dirty="0" smtClean="0">
                <a:latin typeface="Times New Roman" pitchFamily="18" charset="0"/>
                <a:cs typeface="Times New Roman" pitchFamily="18" charset="0"/>
              </a:rPr>
              <a:t>Qo’llaniladigan pedagogik texnologiyalar: aqliy hujum, namoyish, so’rov.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06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79"/>
            <a:ext cx="8060488" cy="5914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96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15151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2748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91030"/>
            <a:ext cx="8207167" cy="283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39552" y="4293096"/>
            <a:ext cx="7992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Qo’llaniladigan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pedagogik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texnologiyalar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ko’satish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suhbat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so’rov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2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666296"/>
            <a:ext cx="7673747" cy="521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12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0538"/>
            <a:ext cx="7978875" cy="567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25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764704"/>
            <a:ext cx="8261132" cy="5882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23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7" y="692696"/>
            <a:ext cx="813643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38580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05607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33158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980728"/>
            <a:ext cx="7969329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7806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877" y="1159283"/>
            <a:ext cx="8372387" cy="2233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900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1"/>
            <a:ext cx="7730107" cy="603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554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64704"/>
            <a:ext cx="620376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488" y="2243806"/>
            <a:ext cx="668197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1256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882320"/>
            <a:ext cx="8258453" cy="398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56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19900"/>
            <a:ext cx="774168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6658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5"/>
            <a:ext cx="5976664" cy="367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8977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24497"/>
            <a:ext cx="91007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47763"/>
            <a:ext cx="7920880" cy="456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0613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1787" y="764704"/>
            <a:ext cx="5938837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763430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1458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432"/>
            <a:ext cx="7776864" cy="6500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7124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4508" y="481499"/>
            <a:ext cx="698559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2725" y="3933056"/>
            <a:ext cx="5938837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9835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851324"/>
            <a:ext cx="7994831" cy="473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36580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3"/>
            <a:ext cx="8208912" cy="5363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612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352928" cy="646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8307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7922997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7709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776864" cy="572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6747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3"/>
            <a:ext cx="7920880" cy="5375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8078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786" y="1268760"/>
            <a:ext cx="861905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4719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90544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522920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Qo’llaniladigan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pedagogik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texnologiyalar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ma’ruza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ko’rsatish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tezkor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so’rov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378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136904" cy="5928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16201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842982"/>
            <a:ext cx="8342825" cy="517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5165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468114" cy="4311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58769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8136904" cy="5810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389975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9938"/>
            <a:ext cx="7992888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298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2042"/>
            <a:ext cx="7992888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3708" y="2564904"/>
            <a:ext cx="5868652" cy="319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495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6400"/>
            <a:ext cx="8496944" cy="605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73337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46626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00476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1098"/>
            <a:ext cx="812921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32629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19"/>
            <a:ext cx="8064896" cy="550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5093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3072"/>
            <a:ext cx="8481732" cy="5254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57368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920880" cy="4992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049841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32904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8434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798513"/>
            <a:ext cx="7923258" cy="234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03937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8136904" cy="6048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43376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16308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6661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58160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77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3690"/>
            <a:ext cx="8064896" cy="579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81799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891153"/>
            <a:ext cx="7776864" cy="526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34639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778198"/>
            <a:ext cx="8226400" cy="481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27941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96458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638611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136904" cy="504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1884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3" y="836712"/>
            <a:ext cx="793344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91892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0674"/>
            <a:ext cx="8208912" cy="521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32936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99839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271932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950517"/>
            <a:ext cx="7887627" cy="507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73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064"/>
            <a:ext cx="8680249" cy="484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24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3455" y="12215"/>
            <a:ext cx="644788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975" y="2636910"/>
            <a:ext cx="7560840" cy="407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1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665" y="836712"/>
            <a:ext cx="798610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74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488832" cy="5162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90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</TotalTime>
  <Words>32</Words>
  <Application>Microsoft Office PowerPoint</Application>
  <PresentationFormat>Экран (4:3)</PresentationFormat>
  <Paragraphs>3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</cp:revision>
  <dcterms:created xsi:type="dcterms:W3CDTF">2016-04-02T07:11:44Z</dcterms:created>
  <dcterms:modified xsi:type="dcterms:W3CDTF">2016-06-16T10:32:18Z</dcterms:modified>
</cp:coreProperties>
</file>