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AE65-8D33-4917-B31C-716D67F1E3D6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2E44C-6C5D-4C9A-82BD-8631EE991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AE65-8D33-4917-B31C-716D67F1E3D6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2E44C-6C5D-4C9A-82BD-8631EE991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AE65-8D33-4917-B31C-716D67F1E3D6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2E44C-6C5D-4C9A-82BD-8631EE991B1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AE65-8D33-4917-B31C-716D67F1E3D6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2E44C-6C5D-4C9A-82BD-8631EE991B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AE65-8D33-4917-B31C-716D67F1E3D6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2E44C-6C5D-4C9A-82BD-8631EE991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AE65-8D33-4917-B31C-716D67F1E3D6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2E44C-6C5D-4C9A-82BD-8631EE991B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AE65-8D33-4917-B31C-716D67F1E3D6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2E44C-6C5D-4C9A-82BD-8631EE991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AE65-8D33-4917-B31C-716D67F1E3D6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2E44C-6C5D-4C9A-82BD-8631EE991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AE65-8D33-4917-B31C-716D67F1E3D6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2E44C-6C5D-4C9A-82BD-8631EE991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AE65-8D33-4917-B31C-716D67F1E3D6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2E44C-6C5D-4C9A-82BD-8631EE991B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AE65-8D33-4917-B31C-716D67F1E3D6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2E44C-6C5D-4C9A-82BD-8631EE991B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0C0AE65-8D33-4917-B31C-716D67F1E3D6}" type="datetimeFigureOut">
              <a:rPr lang="ru-RU" smtClean="0"/>
              <a:pPr/>
              <a:t>16.06.2016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D22E44C-6C5D-4C9A-82BD-8631EE991B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79"/>
            <a:ext cx="7617612" cy="4202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4869160"/>
            <a:ext cx="79928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3200" b="1" dirty="0" smtClean="0">
                <a:latin typeface="Times New Roman" pitchFamily="18" charset="0"/>
                <a:cs typeface="Times New Roman" pitchFamily="18" charset="0"/>
              </a:rPr>
              <a:t>Qo’llaniladigan pedagogik texnologiyalar: aqliy hujum, namoyish, so’rov.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0060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79"/>
            <a:ext cx="8060488" cy="5914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096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815151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27484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91030"/>
            <a:ext cx="8207167" cy="2830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539552" y="4293096"/>
            <a:ext cx="79928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Qo’llaniladigan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pedagogik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texnologiyalar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ko’satish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suhbat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so’rov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128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599" y="666296"/>
            <a:ext cx="7673747" cy="5210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0121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630538"/>
            <a:ext cx="7978875" cy="5677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9250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7" y="764704"/>
            <a:ext cx="8261132" cy="5882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8236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7" y="692696"/>
            <a:ext cx="8136433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38580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805607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33158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599" y="980728"/>
            <a:ext cx="7969329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77806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6877" y="1159283"/>
            <a:ext cx="8372387" cy="2233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7900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1"/>
            <a:ext cx="7730107" cy="6039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5554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764704"/>
            <a:ext cx="6203766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7488" y="2243806"/>
            <a:ext cx="6681974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21256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882320"/>
            <a:ext cx="8258453" cy="3986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7564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19900"/>
            <a:ext cx="774168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86658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92695"/>
            <a:ext cx="5976664" cy="3675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8977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80528" y="424497"/>
            <a:ext cx="91007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47763"/>
            <a:ext cx="7920880" cy="456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50613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1787" y="764704"/>
            <a:ext cx="5938837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17032"/>
            <a:ext cx="7634305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514584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5432"/>
            <a:ext cx="7776864" cy="6500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571247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4508" y="481499"/>
            <a:ext cx="6985594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92725" y="3933056"/>
            <a:ext cx="5938837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99835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851324"/>
            <a:ext cx="7994831" cy="473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365806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3"/>
            <a:ext cx="8208912" cy="5363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5612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352928" cy="646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183077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7922997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677091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776864" cy="5722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667477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3"/>
            <a:ext cx="7920880" cy="5375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980780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786" y="1268760"/>
            <a:ext cx="8619052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347197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7905449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5229200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Qo’llaniladigan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pedagogik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texnologiyalar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ma’ruza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ko’rsatish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tezkor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so’rov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3783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136904" cy="5928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316201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1" y="842982"/>
            <a:ext cx="8342825" cy="5178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151652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8468114" cy="4311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958769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8136904" cy="5810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389975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9938"/>
            <a:ext cx="7992888" cy="532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8298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432042"/>
            <a:ext cx="7992888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3708" y="2564904"/>
            <a:ext cx="5868652" cy="3193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4950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6400"/>
            <a:ext cx="8496944" cy="605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473337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846626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300476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1098"/>
            <a:ext cx="8129217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332629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19"/>
            <a:ext cx="8064896" cy="5506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350936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3072"/>
            <a:ext cx="8481732" cy="5254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557368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920880" cy="4992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049841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696"/>
            <a:ext cx="832904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88434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798513"/>
            <a:ext cx="7923258" cy="2342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103937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8136904" cy="6048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443376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163089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6661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581601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5776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3690"/>
            <a:ext cx="8064896" cy="579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681799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891153"/>
            <a:ext cx="7776864" cy="5267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834639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778198"/>
            <a:ext cx="8226400" cy="481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927941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964587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638611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8136904" cy="5044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51884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3" y="836712"/>
            <a:ext cx="7933447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691892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0674"/>
            <a:ext cx="8208912" cy="5211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3329360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7998398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271932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950517"/>
            <a:ext cx="7887627" cy="507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9734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965064"/>
            <a:ext cx="8680249" cy="484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8246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3455" y="12215"/>
            <a:ext cx="644788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6975" y="2636910"/>
            <a:ext cx="7560840" cy="407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716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665" y="836712"/>
            <a:ext cx="7986101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7742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980728"/>
            <a:ext cx="7488832" cy="5162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909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111</TotalTime>
  <Words>32</Words>
  <Application>Microsoft Office PowerPoint</Application>
  <PresentationFormat>Экран (4:3)</PresentationFormat>
  <Paragraphs>3</Paragraphs>
  <Slides>58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59" baseType="lpstr">
      <vt:lpstr>Волна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32</cp:revision>
  <dcterms:created xsi:type="dcterms:W3CDTF">2016-04-02T07:11:44Z</dcterms:created>
  <dcterms:modified xsi:type="dcterms:W3CDTF">2016-06-16T10:32:18Z</dcterms:modified>
</cp:coreProperties>
</file>